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AFE"/>
    <a:srgbClr val="FAFCBC"/>
    <a:srgbClr val="FBF2FA"/>
    <a:srgbClr val="F9F9F9"/>
    <a:srgbClr val="F5DBF2"/>
    <a:srgbClr val="F8E8F6"/>
    <a:srgbClr val="0000FF"/>
    <a:srgbClr val="FFE7E7"/>
    <a:srgbClr val="FFF1F1"/>
    <a:srgbClr val="F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 varScale="1">
        <p:scale>
          <a:sx n="75" d="100"/>
          <a:sy n="75" d="100"/>
        </p:scale>
        <p:origin x="326" y="4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microsoft.com/office/2007/relationships/hdphoto" Target="../media/hdphoto2.wdp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78223" y="1891233"/>
                <a:ext cx="268823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도사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비해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7058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640560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부챗살이 꽂힌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개가 한 번에 꽂혀 있는 대상에게는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0359A8E-1D46-885F-294E-64266E771556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176417-EB28-BB93-B9EC-5492B2E2DD23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8A184C-D19F-E4EA-7650-FBD76E1A9CC1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8E97FF-974C-63C4-3134-E7A033B9E7FF}"/>
              </a:ext>
            </a:extLst>
          </p:cNvPr>
          <p:cNvGrpSpPr/>
          <p:nvPr/>
        </p:nvGrpSpPr>
        <p:grpSpPr>
          <a:xfrm>
            <a:off x="3520734" y="2663054"/>
            <a:ext cx="6549871" cy="1145680"/>
            <a:chOff x="3520734" y="2952010"/>
            <a:chExt cx="6549871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86A3FF-94DA-3591-A089-ED2BCF785E5B}"/>
                </a:ext>
              </a:extLst>
            </p:cNvPr>
            <p:cNvSpPr txBox="1"/>
            <p:nvPr/>
          </p:nvSpPr>
          <p:spPr>
            <a:xfrm>
              <a:off x="3520735" y="3142250"/>
              <a:ext cx="6549870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임시명칭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적을 공격하면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자동으로 적을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꽂히고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중복으로 꽂힐 수도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적과의 거리가 일정 이상 멀어지거나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자신에게 부여한 보호막이 깨지면 자동으로 회수됩니다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보호막은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턴간 유지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이미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스킬로 부여한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보호막이 있는 경우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보호막을 제거한 후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새롭게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B14AB8-E110-A88B-D550-588A20A3B6CE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37C5E2-55C5-CE02-976C-4CBBBFC7174D}"/>
              </a:ext>
            </a:extLst>
          </p:cNvPr>
          <p:cNvGrpSpPr/>
          <p:nvPr/>
        </p:nvGrpSpPr>
        <p:grpSpPr>
          <a:xfrm>
            <a:off x="3520980" y="5790751"/>
            <a:ext cx="6581930" cy="914848"/>
            <a:chOff x="3520980" y="5633251"/>
            <a:chExt cx="6581930" cy="9148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231A22-3B73-0F08-CBA9-DDF7EC7C9045}"/>
                </a:ext>
              </a:extLst>
            </p:cNvPr>
            <p:cNvSpPr txBox="1"/>
            <p:nvPr/>
          </p:nvSpPr>
          <p:spPr>
            <a:xfrm>
              <a:off x="3520980" y="5823491"/>
              <a:ext cx="658193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강화로 발생하는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추가 타격도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피어나는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스킬의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효과가 적용됩니다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곰방대 형태로 뭉친 후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캐릭터의 모션을 따라 추가적인 공격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가합니다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모션 변경 없음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이펙트만 추가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추가 타격의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피해량의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적용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D32226B-E1D2-7B05-8806-1A2ED6829652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14D9EF-B539-B3EF-C2AA-F48ACE355DFE}"/>
              </a:ext>
            </a:extLst>
          </p:cNvPr>
          <p:cNvGrpSpPr/>
          <p:nvPr/>
        </p:nvGrpSpPr>
        <p:grpSpPr>
          <a:xfrm>
            <a:off x="3520734" y="4226902"/>
            <a:ext cx="6840015" cy="914848"/>
            <a:chOff x="3520734" y="4281428"/>
            <a:chExt cx="6840015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8D2B57-4696-85A2-4D9E-430CF4678940}"/>
                </a:ext>
              </a:extLst>
            </p:cNvPr>
            <p:cNvSpPr txBox="1"/>
            <p:nvPr/>
          </p:nvSpPr>
          <p:spPr>
            <a:xfrm>
              <a:off x="3520735" y="4471668"/>
              <a:ext cx="6840014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스킬을 사용하면 자신에게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 효과는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턴이 지나면 스택이 초기화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되지만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하거나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짙어지는 연무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스택을 쌓을 때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마다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지속 시간이 갱신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공격 및 스킬 사용 시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 강화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스택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당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회의 추가 타격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발생합니다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C77EA-87F9-7C65-F77A-9E24D7028582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998B77-01EC-4547-2047-BB110E099787}"/>
              </a:ext>
            </a:extLst>
          </p:cNvPr>
          <p:cNvGrpSpPr/>
          <p:nvPr/>
        </p:nvGrpSpPr>
        <p:grpSpPr>
          <a:xfrm>
            <a:off x="263525" y="2663054"/>
            <a:ext cx="3012648" cy="4042545"/>
            <a:chOff x="263525" y="2663054"/>
            <a:chExt cx="3012648" cy="4042545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7CD34AE-8131-FA51-F19E-7A71D7C2FDA6}"/>
                </a:ext>
              </a:extLst>
            </p:cNvPr>
            <p:cNvSpPr/>
            <p:nvPr/>
          </p:nvSpPr>
          <p:spPr>
            <a:xfrm>
              <a:off x="263525" y="2663054"/>
              <a:ext cx="3012648" cy="4042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D72C9-66ED-1D8C-8659-7F4FCBD910A6}"/>
                </a:ext>
              </a:extLst>
            </p:cNvPr>
            <p:cNvSpPr txBox="1"/>
            <p:nvPr/>
          </p:nvSpPr>
          <p:spPr>
            <a:xfrm>
              <a:off x="430540" y="6486543"/>
              <a:ext cx="267861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 유효 횟수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(N) : </a:t>
              </a:r>
              <a:r>
                <a:rPr lang="ko-KR" altLang="en-US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해당 턴에서 타격이 빗나가지 않고 적중한 횟수</a:t>
              </a:r>
              <a:endParaRPr lang="en-US" altLang="ko-KR" sz="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4" name="그림 13" descr="텍스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75F97F5-CA61-5B4E-90A8-C27EED1C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6" y="2840166"/>
              <a:ext cx="2255542" cy="346367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8AC549-7A2B-AB0B-5D25-39130AC9EFB4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D4ED47C-7732-196E-6E85-EF7BD2D3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D360C9-3173-FB6B-CF48-B88EE64AC0B6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47" name="그룹 546">
            <a:extLst>
              <a:ext uri="{FF2B5EF4-FFF2-40B4-BE49-F238E27FC236}">
                <a16:creationId xmlns:a16="http://schemas.microsoft.com/office/drawing/2014/main" id="{EFEE5BE7-3A6A-13D4-D2ED-0AD9D6349578}"/>
              </a:ext>
            </a:extLst>
          </p:cNvPr>
          <p:cNvGrpSpPr/>
          <p:nvPr/>
        </p:nvGrpSpPr>
        <p:grpSpPr>
          <a:xfrm>
            <a:off x="377024" y="3072936"/>
            <a:ext cx="2158839" cy="1621679"/>
            <a:chOff x="1534279" y="1897353"/>
            <a:chExt cx="2158839" cy="1621679"/>
          </a:xfrm>
          <a:solidFill>
            <a:schemeClr val="bg1"/>
          </a:solidFill>
        </p:grpSpPr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46159D68-840B-2E6F-A7C8-E208D8E83342}"/>
                </a:ext>
              </a:extLst>
            </p:cNvPr>
            <p:cNvSpPr/>
            <p:nvPr/>
          </p:nvSpPr>
          <p:spPr>
            <a:xfrm>
              <a:off x="2391827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32D334A8-F2F5-FD63-CB66-013359C79CF4}"/>
                </a:ext>
              </a:extLst>
            </p:cNvPr>
            <p:cNvSpPr/>
            <p:nvPr/>
          </p:nvSpPr>
          <p:spPr>
            <a:xfrm>
              <a:off x="2255922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2FA2F6B4-C310-56BC-5B4D-51546AE3D1B9}"/>
                </a:ext>
              </a:extLst>
            </p:cNvPr>
            <p:cNvSpPr/>
            <p:nvPr/>
          </p:nvSpPr>
          <p:spPr>
            <a:xfrm>
              <a:off x="2120862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799B8703-6AA9-384D-19DE-F20C8CABB8A5}"/>
                </a:ext>
              </a:extLst>
            </p:cNvPr>
            <p:cNvSpPr/>
            <p:nvPr/>
          </p:nvSpPr>
          <p:spPr>
            <a:xfrm>
              <a:off x="2973182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1AEA88DC-E352-B64C-4B59-EF5FC4525AF8}"/>
                </a:ext>
              </a:extLst>
            </p:cNvPr>
            <p:cNvSpPr/>
            <p:nvPr/>
          </p:nvSpPr>
          <p:spPr>
            <a:xfrm>
              <a:off x="2837276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EA15F005-9426-9C16-3A39-53764FDAF5FE}"/>
                </a:ext>
              </a:extLst>
            </p:cNvPr>
            <p:cNvSpPr/>
            <p:nvPr/>
          </p:nvSpPr>
          <p:spPr>
            <a:xfrm>
              <a:off x="2702217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2ACED86F-EC99-C6A0-B376-D740A412CD5F}"/>
                </a:ext>
              </a:extLst>
            </p:cNvPr>
            <p:cNvSpPr/>
            <p:nvPr/>
          </p:nvSpPr>
          <p:spPr>
            <a:xfrm>
              <a:off x="1805244" y="1897353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2B92E2F0-ECAC-49AF-08A8-FEE753C14B2F}"/>
                </a:ext>
              </a:extLst>
            </p:cNvPr>
            <p:cNvSpPr/>
            <p:nvPr/>
          </p:nvSpPr>
          <p:spPr>
            <a:xfrm>
              <a:off x="1669339" y="2438328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7A59E136-C5F8-3170-7320-A5FC2D7DF8A2}"/>
                </a:ext>
              </a:extLst>
            </p:cNvPr>
            <p:cNvSpPr/>
            <p:nvPr/>
          </p:nvSpPr>
          <p:spPr>
            <a:xfrm>
              <a:off x="1534279" y="2977726"/>
              <a:ext cx="719936" cy="541306"/>
            </a:xfrm>
            <a:prstGeom prst="parallelogram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800E09D-681E-7875-2B74-ECA7A94A0ADA}"/>
              </a:ext>
            </a:extLst>
          </p:cNvPr>
          <p:cNvGrpSpPr/>
          <p:nvPr/>
        </p:nvGrpSpPr>
        <p:grpSpPr>
          <a:xfrm>
            <a:off x="673180" y="3485130"/>
            <a:ext cx="295816" cy="574091"/>
            <a:chOff x="3911410" y="2411116"/>
            <a:chExt cx="915181" cy="1776097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DEB937D-CBF2-E628-4198-2024F93E34B1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C9739A08-7EB3-4348-A5A0-5153D1DBA4B3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D0D88E6-E7A5-D0B2-D1B0-69006DA1A915}"/>
              </a:ext>
            </a:extLst>
          </p:cNvPr>
          <p:cNvGrpSpPr/>
          <p:nvPr/>
        </p:nvGrpSpPr>
        <p:grpSpPr>
          <a:xfrm>
            <a:off x="1977509" y="2942854"/>
            <a:ext cx="295816" cy="574091"/>
            <a:chOff x="3911410" y="2411116"/>
            <a:chExt cx="915181" cy="1776097"/>
          </a:xfrm>
        </p:grpSpPr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A3CFD3D-EBEF-2CA2-2379-F429E5FCB939}"/>
                </a:ext>
              </a:extLst>
            </p:cNvPr>
            <p:cNvSpPr/>
            <p:nvPr/>
          </p:nvSpPr>
          <p:spPr>
            <a:xfrm>
              <a:off x="3911410" y="2411116"/>
              <a:ext cx="915181" cy="1776097"/>
            </a:xfrm>
            <a:custGeom>
              <a:avLst/>
              <a:gdLst>
                <a:gd name="connsiteX0" fmla="*/ 756866 w 915181"/>
                <a:gd name="connsiteY0" fmla="*/ 1099252 h 1776097"/>
                <a:gd name="connsiteX1" fmla="*/ 756866 w 915181"/>
                <a:gd name="connsiteY1" fmla="*/ 604144 h 1776097"/>
                <a:gd name="connsiteX2" fmla="*/ 911662 w 915181"/>
                <a:gd name="connsiteY2" fmla="*/ 64984 h 1776097"/>
                <a:gd name="connsiteX3" fmla="*/ 838582 w 915181"/>
                <a:gd name="connsiteY3" fmla="*/ 125 h 1776097"/>
                <a:gd name="connsiteX4" fmla="*/ 773723 w 915181"/>
                <a:gd name="connsiteY4" fmla="*/ 73205 h 1776097"/>
                <a:gd name="connsiteX5" fmla="*/ 647943 w 915181"/>
                <a:gd name="connsiteY5" fmla="*/ 518456 h 1776097"/>
                <a:gd name="connsiteX6" fmla="*/ 618006 w 915181"/>
                <a:gd name="connsiteY6" fmla="*/ 518456 h 1776097"/>
                <a:gd name="connsiteX7" fmla="*/ 551938 w 915181"/>
                <a:gd name="connsiteY7" fmla="*/ 529049 h 1776097"/>
                <a:gd name="connsiteX8" fmla="*/ 535496 w 915181"/>
                <a:gd name="connsiteY8" fmla="*/ 534046 h 1776097"/>
                <a:gd name="connsiteX9" fmla="*/ 70325 w 915181"/>
                <a:gd name="connsiteY9" fmla="*/ 981117 h 1776097"/>
                <a:gd name="connsiteX10" fmla="*/ 104349 w 915181"/>
                <a:gd name="connsiteY10" fmla="*/ 1072711 h 1776097"/>
                <a:gd name="connsiteX11" fmla="*/ 195944 w 915181"/>
                <a:gd name="connsiteY11" fmla="*/ 1038687 h 1776097"/>
                <a:gd name="connsiteX12" fmla="*/ 434010 w 915181"/>
                <a:gd name="connsiteY12" fmla="*/ 739734 h 1776097"/>
                <a:gd name="connsiteX13" fmla="*/ 434010 w 915181"/>
                <a:gd name="connsiteY13" fmla="*/ 1171238 h 1776097"/>
                <a:gd name="connsiteX14" fmla="*/ 366077 w 915181"/>
                <a:gd name="connsiteY14" fmla="*/ 1308763 h 1776097"/>
                <a:gd name="connsiteX15" fmla="*/ 73066 w 915181"/>
                <a:gd name="connsiteY15" fmla="*/ 1289580 h 1776097"/>
                <a:gd name="connsiteX16" fmla="*/ 117 w 915181"/>
                <a:gd name="connsiteY16" fmla="*/ 1354570 h 1776097"/>
                <a:gd name="connsiteX17" fmla="*/ 64039 w 915181"/>
                <a:gd name="connsiteY17" fmla="*/ 1427450 h 1776097"/>
                <a:gd name="connsiteX18" fmla="*/ 403037 w 915181"/>
                <a:gd name="connsiteY18" fmla="*/ 1449672 h 1776097"/>
                <a:gd name="connsiteX19" fmla="*/ 407643 w 915181"/>
                <a:gd name="connsiteY19" fmla="*/ 1449811 h 1776097"/>
                <a:gd name="connsiteX20" fmla="*/ 469543 w 915181"/>
                <a:gd name="connsiteY20" fmla="*/ 1411330 h 1776097"/>
                <a:gd name="connsiteX21" fmla="*/ 606124 w 915181"/>
                <a:gd name="connsiteY21" fmla="*/ 1134991 h 1776097"/>
                <a:gd name="connsiteX22" fmla="*/ 775220 w 915181"/>
                <a:gd name="connsiteY22" fmla="*/ 1334877 h 1776097"/>
                <a:gd name="connsiteX23" fmla="*/ 749313 w 915181"/>
                <a:gd name="connsiteY23" fmla="*/ 1702223 h 1776097"/>
                <a:gd name="connsiteX24" fmla="*/ 813355 w 915181"/>
                <a:gd name="connsiteY24" fmla="*/ 1775914 h 1776097"/>
                <a:gd name="connsiteX25" fmla="*/ 818283 w 915181"/>
                <a:gd name="connsiteY25" fmla="*/ 1776098 h 1776097"/>
                <a:gd name="connsiteX26" fmla="*/ 887114 w 915181"/>
                <a:gd name="connsiteY26" fmla="*/ 1711872 h 1776097"/>
                <a:gd name="connsiteX27" fmla="*/ 915001 w 915181"/>
                <a:gd name="connsiteY27" fmla="*/ 1316477 h 1776097"/>
                <a:gd name="connsiteX28" fmla="*/ 898882 w 915181"/>
                <a:gd name="connsiteY28" fmla="*/ 1267012 h 17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5181" h="1776097">
                  <a:moveTo>
                    <a:pt x="756866" y="1099252"/>
                  </a:moveTo>
                  <a:lnTo>
                    <a:pt x="756866" y="604144"/>
                  </a:lnTo>
                  <a:cubicBezTo>
                    <a:pt x="869737" y="447964"/>
                    <a:pt x="924491" y="257253"/>
                    <a:pt x="911662" y="64984"/>
                  </a:cubicBezTo>
                  <a:cubicBezTo>
                    <a:pt x="909392" y="26893"/>
                    <a:pt x="876673" y="-2146"/>
                    <a:pt x="838582" y="125"/>
                  </a:cubicBezTo>
                  <a:cubicBezTo>
                    <a:pt x="800491" y="2395"/>
                    <a:pt x="771453" y="35114"/>
                    <a:pt x="773723" y="73205"/>
                  </a:cubicBezTo>
                  <a:cubicBezTo>
                    <a:pt x="784887" y="231736"/>
                    <a:pt x="740406" y="389198"/>
                    <a:pt x="647943" y="518456"/>
                  </a:cubicBezTo>
                  <a:lnTo>
                    <a:pt x="618006" y="518456"/>
                  </a:lnTo>
                  <a:cubicBezTo>
                    <a:pt x="595623" y="519172"/>
                    <a:pt x="573423" y="522732"/>
                    <a:pt x="551938" y="529049"/>
                  </a:cubicBezTo>
                  <a:cubicBezTo>
                    <a:pt x="545352" y="530799"/>
                    <a:pt x="541253" y="531950"/>
                    <a:pt x="535496" y="534046"/>
                  </a:cubicBezTo>
                  <a:cubicBezTo>
                    <a:pt x="322323" y="611559"/>
                    <a:pt x="174528" y="753621"/>
                    <a:pt x="70325" y="981117"/>
                  </a:cubicBezTo>
                  <a:cubicBezTo>
                    <a:pt x="54427" y="1015806"/>
                    <a:pt x="69660" y="1056813"/>
                    <a:pt x="104349" y="1072711"/>
                  </a:cubicBezTo>
                  <a:cubicBezTo>
                    <a:pt x="139039" y="1088610"/>
                    <a:pt x="180046" y="1073377"/>
                    <a:pt x="195944" y="1038687"/>
                  </a:cubicBezTo>
                  <a:cubicBezTo>
                    <a:pt x="256578" y="906344"/>
                    <a:pt x="333953" y="808635"/>
                    <a:pt x="434010" y="739734"/>
                  </a:cubicBezTo>
                  <a:lnTo>
                    <a:pt x="434010" y="1171238"/>
                  </a:lnTo>
                  <a:lnTo>
                    <a:pt x="366077" y="1308763"/>
                  </a:lnTo>
                  <a:lnTo>
                    <a:pt x="73066" y="1289580"/>
                  </a:lnTo>
                  <a:cubicBezTo>
                    <a:pt x="34975" y="1287383"/>
                    <a:pt x="2314" y="1316479"/>
                    <a:pt x="117" y="1354570"/>
                  </a:cubicBezTo>
                  <a:cubicBezTo>
                    <a:pt x="-2057" y="1392245"/>
                    <a:pt x="26403" y="1424691"/>
                    <a:pt x="64039" y="1427450"/>
                  </a:cubicBezTo>
                  <a:lnTo>
                    <a:pt x="403037" y="1449672"/>
                  </a:lnTo>
                  <a:cubicBezTo>
                    <a:pt x="404580" y="1449672"/>
                    <a:pt x="406077" y="1449811"/>
                    <a:pt x="407643" y="1449811"/>
                  </a:cubicBezTo>
                  <a:cubicBezTo>
                    <a:pt x="433914" y="1449797"/>
                    <a:pt x="457904" y="1434884"/>
                    <a:pt x="469543" y="1411330"/>
                  </a:cubicBezTo>
                  <a:lnTo>
                    <a:pt x="606124" y="1134991"/>
                  </a:lnTo>
                  <a:lnTo>
                    <a:pt x="775220" y="1334877"/>
                  </a:lnTo>
                  <a:lnTo>
                    <a:pt x="749313" y="1702223"/>
                  </a:lnTo>
                  <a:cubicBezTo>
                    <a:pt x="746676" y="1740247"/>
                    <a:pt x="775335" y="1773222"/>
                    <a:pt x="813355" y="1775914"/>
                  </a:cubicBezTo>
                  <a:cubicBezTo>
                    <a:pt x="814990" y="1776052"/>
                    <a:pt x="816648" y="1776098"/>
                    <a:pt x="818283" y="1776098"/>
                  </a:cubicBezTo>
                  <a:cubicBezTo>
                    <a:pt x="854520" y="1776054"/>
                    <a:pt x="884565" y="1748019"/>
                    <a:pt x="887114" y="1711872"/>
                  </a:cubicBezTo>
                  <a:lnTo>
                    <a:pt x="915001" y="1316477"/>
                  </a:lnTo>
                  <a:cubicBezTo>
                    <a:pt x="916300" y="1298515"/>
                    <a:pt x="910516" y="1280760"/>
                    <a:pt x="898882" y="1267012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6A15180-AED0-4AC8-0BDF-4B62729EA59F}"/>
                </a:ext>
              </a:extLst>
            </p:cNvPr>
            <p:cNvSpPr/>
            <p:nvPr/>
          </p:nvSpPr>
          <p:spPr>
            <a:xfrm>
              <a:off x="4283958" y="2617954"/>
              <a:ext cx="276339" cy="276339"/>
            </a:xfrm>
            <a:custGeom>
              <a:avLst/>
              <a:gdLst>
                <a:gd name="connsiteX0" fmla="*/ 276339 w 276339"/>
                <a:gd name="connsiteY0" fmla="*/ 138170 h 276339"/>
                <a:gd name="connsiteX1" fmla="*/ 138169 w 276339"/>
                <a:gd name="connsiteY1" fmla="*/ 276339 h 276339"/>
                <a:gd name="connsiteX2" fmla="*/ 0 w 276339"/>
                <a:gd name="connsiteY2" fmla="*/ 138170 h 276339"/>
                <a:gd name="connsiteX3" fmla="*/ 138169 w 276339"/>
                <a:gd name="connsiteY3" fmla="*/ 0 h 276339"/>
                <a:gd name="connsiteX4" fmla="*/ 276339 w 276339"/>
                <a:gd name="connsiteY4" fmla="*/ 138170 h 27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39" h="276339">
                  <a:moveTo>
                    <a:pt x="276339" y="138170"/>
                  </a:moveTo>
                  <a:cubicBezTo>
                    <a:pt x="276339" y="214478"/>
                    <a:pt x="214478" y="276339"/>
                    <a:pt x="138169" y="276339"/>
                  </a:cubicBezTo>
                  <a:cubicBezTo>
                    <a:pt x="61861" y="276339"/>
                    <a:pt x="0" y="214478"/>
                    <a:pt x="0" y="138170"/>
                  </a:cubicBezTo>
                  <a:cubicBezTo>
                    <a:pt x="0" y="61861"/>
                    <a:pt x="61861" y="0"/>
                    <a:pt x="138169" y="0"/>
                  </a:cubicBezTo>
                  <a:cubicBezTo>
                    <a:pt x="214478" y="0"/>
                    <a:pt x="276339" y="61861"/>
                    <a:pt x="276339" y="138170"/>
                  </a:cubicBezTo>
                  <a:close/>
                </a:path>
              </a:pathLst>
            </a:custGeom>
            <a:solidFill>
              <a:srgbClr val="000000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05243AE-B27B-737C-CE8B-6D57D67005AC}"/>
              </a:ext>
            </a:extLst>
          </p:cNvPr>
          <p:cNvSpPr txBox="1"/>
          <p:nvPr/>
        </p:nvSpPr>
        <p:spPr>
          <a:xfrm>
            <a:off x="1178322" y="4779645"/>
            <a:ext cx="556243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 획득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pic>
        <p:nvPicPr>
          <p:cNvPr id="52" name="그림 51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BD83E-3E12-8ABE-AC2F-F55EBE2482E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04" y="3777186"/>
            <a:ext cx="592618" cy="8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5988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활용하게 해주는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1127</Words>
  <Application>Microsoft Office PowerPoint</Application>
  <PresentationFormat>와이드스크린</PresentationFormat>
  <Paragraphs>182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122</cp:revision>
  <dcterms:created xsi:type="dcterms:W3CDTF">2025-08-30T09:28:31Z</dcterms:created>
  <dcterms:modified xsi:type="dcterms:W3CDTF">2025-09-17T09:42:40Z</dcterms:modified>
</cp:coreProperties>
</file>